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678" r:id="rId2"/>
    <p:sldId id="435" r:id="rId3"/>
    <p:sldId id="437" r:id="rId4"/>
    <p:sldId id="431" r:id="rId5"/>
    <p:sldId id="512" r:id="rId6"/>
    <p:sldId id="513" r:id="rId7"/>
    <p:sldId id="462" r:id="rId8"/>
    <p:sldId id="420" r:id="rId9"/>
  </p:sldIdLst>
  <p:sldSz cx="7772400" cy="10058400"/>
  <p:notesSz cx="7102475" cy="938847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79B9"/>
    <a:srgbClr val="FF6699"/>
    <a:srgbClr val="FFA5F4"/>
    <a:srgbClr val="9356D6"/>
    <a:srgbClr val="64D2ED"/>
    <a:srgbClr val="6777DD"/>
    <a:srgbClr val="FF1797"/>
    <a:srgbClr val="E4721C"/>
    <a:srgbClr val="B085BB"/>
    <a:srgbClr val="F284B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323" autoAdjust="0"/>
    <p:restoredTop sz="94660"/>
  </p:normalViewPr>
  <p:slideViewPr>
    <p:cSldViewPr snapToGrid="0">
      <p:cViewPr varScale="1">
        <p:scale>
          <a:sx n="77" d="100"/>
          <a:sy n="77" d="100"/>
        </p:scale>
        <p:origin x="54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930" y="1646133"/>
            <a:ext cx="6606540" cy="3501813"/>
          </a:xfrm>
        </p:spPr>
        <p:txBody>
          <a:bodyPr anchor="b"/>
          <a:lstStyle>
            <a:lvl1pPr algn="ctr">
              <a:defRPr sz="5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550" y="5282989"/>
            <a:ext cx="5829300" cy="2428451"/>
          </a:xfrm>
        </p:spPr>
        <p:txBody>
          <a:bodyPr/>
          <a:lstStyle>
            <a:lvl1pPr marL="0" indent="0" algn="ctr">
              <a:buNone/>
              <a:defRPr sz="2040"/>
            </a:lvl1pPr>
            <a:lvl2pPr marL="388620" indent="0" algn="ctr">
              <a:buNone/>
              <a:defRPr sz="1700"/>
            </a:lvl2pPr>
            <a:lvl3pPr marL="777240" indent="0" algn="ctr">
              <a:buNone/>
              <a:defRPr sz="1530"/>
            </a:lvl3pPr>
            <a:lvl4pPr marL="1165860" indent="0" algn="ctr">
              <a:buNone/>
              <a:defRPr sz="1360"/>
            </a:lvl4pPr>
            <a:lvl5pPr marL="1554480" indent="0" algn="ctr">
              <a:buNone/>
              <a:defRPr sz="1360"/>
            </a:lvl5pPr>
            <a:lvl6pPr marL="1943100" indent="0" algn="ctr">
              <a:buNone/>
              <a:defRPr sz="1360"/>
            </a:lvl6pPr>
            <a:lvl7pPr marL="2331720" indent="0" algn="ctr">
              <a:buNone/>
              <a:defRPr sz="1360"/>
            </a:lvl7pPr>
            <a:lvl8pPr marL="2720340" indent="0" algn="ctr">
              <a:buNone/>
              <a:defRPr sz="1360"/>
            </a:lvl8pPr>
            <a:lvl9pPr marL="3108960" indent="0" algn="ctr">
              <a:buNone/>
              <a:defRPr sz="13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0A80-4C8A-4650-ADC8-235F67A91CD9}" type="datetimeFigureOut">
              <a:rPr lang="en-US" smtClean="0"/>
              <a:t>2/4/2021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0B66B-EC26-46E3-B11A-0E91D44C8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4932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0A80-4C8A-4650-ADC8-235F67A91CD9}" type="datetimeFigureOut">
              <a:rPr lang="en-US" smtClean="0"/>
              <a:t>2/4/2021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0B66B-EC26-46E3-B11A-0E91D44C8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85085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2124" y="535517"/>
            <a:ext cx="1675924" cy="852402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353" y="535517"/>
            <a:ext cx="4930616" cy="852402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0A80-4C8A-4650-ADC8-235F67A91CD9}" type="datetimeFigureOut">
              <a:rPr lang="en-US" smtClean="0"/>
              <a:t>2/4/2021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0B66B-EC26-46E3-B11A-0E91D44C8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69090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0A80-4C8A-4650-ADC8-235F67A91CD9}" type="datetimeFigureOut">
              <a:rPr lang="en-US" smtClean="0"/>
              <a:t>2/4/2021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0B66B-EC26-46E3-B11A-0E91D44C8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19146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05" y="2507618"/>
            <a:ext cx="6703695" cy="4184014"/>
          </a:xfrm>
        </p:spPr>
        <p:txBody>
          <a:bodyPr anchor="b"/>
          <a:lstStyle>
            <a:lvl1pPr>
              <a:defRPr sz="5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05" y="6731215"/>
            <a:ext cx="6703695" cy="2200274"/>
          </a:xfrm>
        </p:spPr>
        <p:txBody>
          <a:bodyPr/>
          <a:lstStyle>
            <a:lvl1pPr marL="0" indent="0">
              <a:buNone/>
              <a:defRPr sz="2040">
                <a:solidFill>
                  <a:schemeClr val="tx1"/>
                </a:solidFill>
              </a:defRPr>
            </a:lvl1pPr>
            <a:lvl2pPr marL="38862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2pPr>
            <a:lvl3pPr marL="777240" indent="0">
              <a:buNone/>
              <a:defRPr sz="1530">
                <a:solidFill>
                  <a:schemeClr val="tx1">
                    <a:tint val="75000"/>
                  </a:schemeClr>
                </a:solidFill>
              </a:defRPr>
            </a:lvl3pPr>
            <a:lvl4pPr marL="116586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448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1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172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034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0896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0A80-4C8A-4650-ADC8-235F67A91CD9}" type="datetimeFigureOut">
              <a:rPr lang="en-US" smtClean="0"/>
              <a:t>2/4/2021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0B66B-EC26-46E3-B11A-0E91D44C8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87826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353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4778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0A80-4C8A-4650-ADC8-235F67A91CD9}" type="datetimeFigureOut">
              <a:rPr lang="en-US" smtClean="0"/>
              <a:t>2/4/2021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0B66B-EC26-46E3-B11A-0E91D44C8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43275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535519"/>
            <a:ext cx="6703695" cy="194415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366" y="2465706"/>
            <a:ext cx="3288089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366" y="3674110"/>
            <a:ext cx="3288089" cy="54040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4778" y="2465706"/>
            <a:ext cx="3304282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4778" y="3674110"/>
            <a:ext cx="3304282" cy="54040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0A80-4C8A-4650-ADC8-235F67A91CD9}" type="datetimeFigureOut">
              <a:rPr lang="en-US" smtClean="0"/>
              <a:t>2/4/2021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0B66B-EC26-46E3-B11A-0E91D44C8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87466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0A80-4C8A-4650-ADC8-235F67A91CD9}" type="datetimeFigureOut">
              <a:rPr lang="en-US" smtClean="0"/>
              <a:t>2/4/2021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0B66B-EC26-46E3-B11A-0E91D44C8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01452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0A80-4C8A-4650-ADC8-235F67A91CD9}" type="datetimeFigureOut">
              <a:rPr lang="en-US" smtClean="0"/>
              <a:t>2/4/2021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0B66B-EC26-46E3-B11A-0E91D44C8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14774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4282" y="1448226"/>
            <a:ext cx="3934778" cy="7147983"/>
          </a:xfrm>
        </p:spPr>
        <p:txBody>
          <a:bodyPr/>
          <a:lstStyle>
            <a:lvl1pPr>
              <a:defRPr sz="2720"/>
            </a:lvl1pPr>
            <a:lvl2pPr>
              <a:defRPr sz="2380"/>
            </a:lvl2pPr>
            <a:lvl3pPr>
              <a:defRPr sz="204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0A80-4C8A-4650-ADC8-235F67A91CD9}" type="datetimeFigureOut">
              <a:rPr lang="en-US" smtClean="0"/>
              <a:t>2/4/2021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0B66B-EC26-46E3-B11A-0E91D44C8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2576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4282" y="1448226"/>
            <a:ext cx="3934778" cy="7147983"/>
          </a:xfrm>
        </p:spPr>
        <p:txBody>
          <a:bodyPr anchor="t"/>
          <a:lstStyle>
            <a:lvl1pPr marL="0" indent="0">
              <a:buNone/>
              <a:defRPr sz="2720"/>
            </a:lvl1pPr>
            <a:lvl2pPr marL="388620" indent="0">
              <a:buNone/>
              <a:defRPr sz="2380"/>
            </a:lvl2pPr>
            <a:lvl3pPr marL="777240" indent="0">
              <a:buNone/>
              <a:defRPr sz="2040"/>
            </a:lvl3pPr>
            <a:lvl4pPr marL="1165860" indent="0">
              <a:buNone/>
              <a:defRPr sz="1700"/>
            </a:lvl4pPr>
            <a:lvl5pPr marL="1554480" indent="0">
              <a:buNone/>
              <a:defRPr sz="1700"/>
            </a:lvl5pPr>
            <a:lvl6pPr marL="1943100" indent="0">
              <a:buNone/>
              <a:defRPr sz="1700"/>
            </a:lvl6pPr>
            <a:lvl7pPr marL="2331720" indent="0">
              <a:buNone/>
              <a:defRPr sz="1700"/>
            </a:lvl7pPr>
            <a:lvl8pPr marL="2720340" indent="0">
              <a:buNone/>
              <a:defRPr sz="1700"/>
            </a:lvl8pPr>
            <a:lvl9pPr marL="3108960" indent="0">
              <a:buNone/>
              <a:defRPr sz="17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0A80-4C8A-4650-ADC8-235F67A91CD9}" type="datetimeFigureOut">
              <a:rPr lang="en-US" smtClean="0"/>
              <a:t>2/4/2021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0B66B-EC26-46E3-B11A-0E91D44C8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52271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353" y="535519"/>
            <a:ext cx="6703695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353" y="2677584"/>
            <a:ext cx="6703695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ED0A80-4C8A-4650-ADC8-235F67A91CD9}" type="datetimeFigureOut">
              <a:rPr lang="en-US" smtClean="0"/>
              <a:t>2/4/2021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60B66B-EC26-46E3-B11A-0E91D44C8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62841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77240" rtl="0" eaLnBrk="1" latinLnBrk="0" hangingPunct="1">
        <a:lnSpc>
          <a:spcPct val="90000"/>
        </a:lnSpc>
        <a:spcBef>
          <a:spcPct val="0"/>
        </a:spcBef>
        <a:buNone/>
        <a:defRPr sz="37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10" indent="-194310" algn="l" defTabSz="777240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sz="2380" kern="1200">
          <a:solidFill>
            <a:schemeClr val="tx1"/>
          </a:solidFill>
          <a:latin typeface="+mn-lt"/>
          <a:ea typeface="+mn-ea"/>
          <a:cs typeface="+mn-cs"/>
        </a:defRPr>
      </a:lvl1pPr>
      <a:lvl2pPr marL="5829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1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74879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213741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5260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9146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3032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1pPr>
      <a:lvl2pPr marL="3886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3pPr>
      <a:lvl4pPr marL="11658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194310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3317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7203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3" Type="http://schemas.openxmlformats.org/officeDocument/2006/relationships/tags" Target="../tags/tag3.xml"/><Relationship Id="rId21" Type="http://schemas.openxmlformats.org/officeDocument/2006/relationships/tags" Target="../tags/tag21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0" Type="http://schemas.openxmlformats.org/officeDocument/2006/relationships/tags" Target="../tags/tag20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23" Type="http://schemas.openxmlformats.org/officeDocument/2006/relationships/image" Target="../media/image1.PNG"/><Relationship Id="rId10" Type="http://schemas.openxmlformats.org/officeDocument/2006/relationships/tags" Target="../tags/tag10.xml"/><Relationship Id="rId19" Type="http://schemas.openxmlformats.org/officeDocument/2006/relationships/tags" Target="../tags/tag19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29.xml"/><Relationship Id="rId13" Type="http://schemas.openxmlformats.org/officeDocument/2006/relationships/image" Target="../media/image2.PNG"/><Relationship Id="rId3" Type="http://schemas.openxmlformats.org/officeDocument/2006/relationships/tags" Target="../tags/tag24.xml"/><Relationship Id="rId7" Type="http://schemas.openxmlformats.org/officeDocument/2006/relationships/tags" Target="../tags/tag28.xml"/><Relationship Id="rId12" Type="http://schemas.openxmlformats.org/officeDocument/2006/relationships/slideLayout" Target="../slideLayouts/slideLayout2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11" Type="http://schemas.openxmlformats.org/officeDocument/2006/relationships/tags" Target="../tags/tag32.xml"/><Relationship Id="rId5" Type="http://schemas.openxmlformats.org/officeDocument/2006/relationships/tags" Target="../tags/tag26.xml"/><Relationship Id="rId10" Type="http://schemas.openxmlformats.org/officeDocument/2006/relationships/tags" Target="../tags/tag31.xml"/><Relationship Id="rId4" Type="http://schemas.openxmlformats.org/officeDocument/2006/relationships/tags" Target="../tags/tag25.xml"/><Relationship Id="rId9" Type="http://schemas.openxmlformats.org/officeDocument/2006/relationships/tags" Target="../tags/tag30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40.xml"/><Relationship Id="rId13" Type="http://schemas.openxmlformats.org/officeDocument/2006/relationships/tags" Target="../tags/tag45.xml"/><Relationship Id="rId3" Type="http://schemas.openxmlformats.org/officeDocument/2006/relationships/tags" Target="../tags/tag35.xml"/><Relationship Id="rId7" Type="http://schemas.openxmlformats.org/officeDocument/2006/relationships/tags" Target="../tags/tag39.xml"/><Relationship Id="rId12" Type="http://schemas.openxmlformats.org/officeDocument/2006/relationships/tags" Target="../tags/tag44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6" Type="http://schemas.openxmlformats.org/officeDocument/2006/relationships/tags" Target="../tags/tag38.xml"/><Relationship Id="rId11" Type="http://schemas.openxmlformats.org/officeDocument/2006/relationships/tags" Target="../tags/tag43.xml"/><Relationship Id="rId5" Type="http://schemas.openxmlformats.org/officeDocument/2006/relationships/tags" Target="../tags/tag37.xml"/><Relationship Id="rId15" Type="http://schemas.openxmlformats.org/officeDocument/2006/relationships/image" Target="../media/image3.PNG"/><Relationship Id="rId10" Type="http://schemas.openxmlformats.org/officeDocument/2006/relationships/tags" Target="../tags/tag42.xml"/><Relationship Id="rId4" Type="http://schemas.openxmlformats.org/officeDocument/2006/relationships/tags" Target="../tags/tag36.xml"/><Relationship Id="rId9" Type="http://schemas.openxmlformats.org/officeDocument/2006/relationships/tags" Target="../tags/tag41.xml"/><Relationship Id="rId14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tags" Target="../tags/tag58.xml"/><Relationship Id="rId18" Type="http://schemas.openxmlformats.org/officeDocument/2006/relationships/tags" Target="../tags/tag63.xml"/><Relationship Id="rId26" Type="http://schemas.openxmlformats.org/officeDocument/2006/relationships/tags" Target="../tags/tag71.xml"/><Relationship Id="rId39" Type="http://schemas.openxmlformats.org/officeDocument/2006/relationships/tags" Target="../tags/tag84.xml"/><Relationship Id="rId21" Type="http://schemas.openxmlformats.org/officeDocument/2006/relationships/tags" Target="../tags/tag66.xml"/><Relationship Id="rId34" Type="http://schemas.openxmlformats.org/officeDocument/2006/relationships/tags" Target="../tags/tag79.xml"/><Relationship Id="rId42" Type="http://schemas.openxmlformats.org/officeDocument/2006/relationships/tags" Target="../tags/tag87.xml"/><Relationship Id="rId47" Type="http://schemas.openxmlformats.org/officeDocument/2006/relationships/tags" Target="../tags/tag92.xml"/><Relationship Id="rId50" Type="http://schemas.openxmlformats.org/officeDocument/2006/relationships/tags" Target="../tags/tag95.xml"/><Relationship Id="rId55" Type="http://schemas.openxmlformats.org/officeDocument/2006/relationships/tags" Target="../tags/tag100.xml"/><Relationship Id="rId63" Type="http://schemas.openxmlformats.org/officeDocument/2006/relationships/tags" Target="../tags/tag108.xml"/><Relationship Id="rId68" Type="http://schemas.openxmlformats.org/officeDocument/2006/relationships/tags" Target="../tags/tag113.xml"/><Relationship Id="rId76" Type="http://schemas.openxmlformats.org/officeDocument/2006/relationships/tags" Target="../tags/tag121.xml"/><Relationship Id="rId7" Type="http://schemas.openxmlformats.org/officeDocument/2006/relationships/tags" Target="../tags/tag52.xml"/><Relationship Id="rId71" Type="http://schemas.openxmlformats.org/officeDocument/2006/relationships/tags" Target="../tags/tag116.xml"/><Relationship Id="rId2" Type="http://schemas.openxmlformats.org/officeDocument/2006/relationships/tags" Target="../tags/tag47.xml"/><Relationship Id="rId16" Type="http://schemas.openxmlformats.org/officeDocument/2006/relationships/tags" Target="../tags/tag61.xml"/><Relationship Id="rId29" Type="http://schemas.openxmlformats.org/officeDocument/2006/relationships/tags" Target="../tags/tag74.xml"/><Relationship Id="rId11" Type="http://schemas.openxmlformats.org/officeDocument/2006/relationships/tags" Target="../tags/tag56.xml"/><Relationship Id="rId24" Type="http://schemas.openxmlformats.org/officeDocument/2006/relationships/tags" Target="../tags/tag69.xml"/><Relationship Id="rId32" Type="http://schemas.openxmlformats.org/officeDocument/2006/relationships/tags" Target="../tags/tag77.xml"/><Relationship Id="rId37" Type="http://schemas.openxmlformats.org/officeDocument/2006/relationships/tags" Target="../tags/tag82.xml"/><Relationship Id="rId40" Type="http://schemas.openxmlformats.org/officeDocument/2006/relationships/tags" Target="../tags/tag85.xml"/><Relationship Id="rId45" Type="http://schemas.openxmlformats.org/officeDocument/2006/relationships/tags" Target="../tags/tag90.xml"/><Relationship Id="rId53" Type="http://schemas.openxmlformats.org/officeDocument/2006/relationships/tags" Target="../tags/tag98.xml"/><Relationship Id="rId58" Type="http://schemas.openxmlformats.org/officeDocument/2006/relationships/tags" Target="../tags/tag103.xml"/><Relationship Id="rId66" Type="http://schemas.openxmlformats.org/officeDocument/2006/relationships/tags" Target="../tags/tag111.xml"/><Relationship Id="rId74" Type="http://schemas.openxmlformats.org/officeDocument/2006/relationships/tags" Target="../tags/tag119.xml"/><Relationship Id="rId79" Type="http://schemas.openxmlformats.org/officeDocument/2006/relationships/tags" Target="../tags/tag124.xml"/><Relationship Id="rId5" Type="http://schemas.openxmlformats.org/officeDocument/2006/relationships/tags" Target="../tags/tag50.xml"/><Relationship Id="rId61" Type="http://schemas.openxmlformats.org/officeDocument/2006/relationships/tags" Target="../tags/tag106.xml"/><Relationship Id="rId82" Type="http://schemas.openxmlformats.org/officeDocument/2006/relationships/image" Target="../media/image4.PNG"/><Relationship Id="rId10" Type="http://schemas.openxmlformats.org/officeDocument/2006/relationships/tags" Target="../tags/tag55.xml"/><Relationship Id="rId19" Type="http://schemas.openxmlformats.org/officeDocument/2006/relationships/tags" Target="../tags/tag64.xml"/><Relationship Id="rId31" Type="http://schemas.openxmlformats.org/officeDocument/2006/relationships/tags" Target="../tags/tag76.xml"/><Relationship Id="rId44" Type="http://schemas.openxmlformats.org/officeDocument/2006/relationships/tags" Target="../tags/tag89.xml"/><Relationship Id="rId52" Type="http://schemas.openxmlformats.org/officeDocument/2006/relationships/tags" Target="../tags/tag97.xml"/><Relationship Id="rId60" Type="http://schemas.openxmlformats.org/officeDocument/2006/relationships/tags" Target="../tags/tag105.xml"/><Relationship Id="rId65" Type="http://schemas.openxmlformats.org/officeDocument/2006/relationships/tags" Target="../tags/tag110.xml"/><Relationship Id="rId73" Type="http://schemas.openxmlformats.org/officeDocument/2006/relationships/tags" Target="../tags/tag118.xml"/><Relationship Id="rId78" Type="http://schemas.openxmlformats.org/officeDocument/2006/relationships/tags" Target="../tags/tag123.xml"/><Relationship Id="rId81" Type="http://schemas.openxmlformats.org/officeDocument/2006/relationships/slideLayout" Target="../slideLayouts/slideLayout2.xml"/><Relationship Id="rId4" Type="http://schemas.openxmlformats.org/officeDocument/2006/relationships/tags" Target="../tags/tag49.xml"/><Relationship Id="rId9" Type="http://schemas.openxmlformats.org/officeDocument/2006/relationships/tags" Target="../tags/tag54.xml"/><Relationship Id="rId14" Type="http://schemas.openxmlformats.org/officeDocument/2006/relationships/tags" Target="../tags/tag59.xml"/><Relationship Id="rId22" Type="http://schemas.openxmlformats.org/officeDocument/2006/relationships/tags" Target="../tags/tag67.xml"/><Relationship Id="rId27" Type="http://schemas.openxmlformats.org/officeDocument/2006/relationships/tags" Target="../tags/tag72.xml"/><Relationship Id="rId30" Type="http://schemas.openxmlformats.org/officeDocument/2006/relationships/tags" Target="../tags/tag75.xml"/><Relationship Id="rId35" Type="http://schemas.openxmlformats.org/officeDocument/2006/relationships/tags" Target="../tags/tag80.xml"/><Relationship Id="rId43" Type="http://schemas.openxmlformats.org/officeDocument/2006/relationships/tags" Target="../tags/tag88.xml"/><Relationship Id="rId48" Type="http://schemas.openxmlformats.org/officeDocument/2006/relationships/tags" Target="../tags/tag93.xml"/><Relationship Id="rId56" Type="http://schemas.openxmlformats.org/officeDocument/2006/relationships/tags" Target="../tags/tag101.xml"/><Relationship Id="rId64" Type="http://schemas.openxmlformats.org/officeDocument/2006/relationships/tags" Target="../tags/tag109.xml"/><Relationship Id="rId69" Type="http://schemas.openxmlformats.org/officeDocument/2006/relationships/tags" Target="../tags/tag114.xml"/><Relationship Id="rId77" Type="http://schemas.openxmlformats.org/officeDocument/2006/relationships/tags" Target="../tags/tag122.xml"/><Relationship Id="rId8" Type="http://schemas.openxmlformats.org/officeDocument/2006/relationships/tags" Target="../tags/tag53.xml"/><Relationship Id="rId51" Type="http://schemas.openxmlformats.org/officeDocument/2006/relationships/tags" Target="../tags/tag96.xml"/><Relationship Id="rId72" Type="http://schemas.openxmlformats.org/officeDocument/2006/relationships/tags" Target="../tags/tag117.xml"/><Relationship Id="rId80" Type="http://schemas.openxmlformats.org/officeDocument/2006/relationships/tags" Target="../tags/tag125.xml"/><Relationship Id="rId3" Type="http://schemas.openxmlformats.org/officeDocument/2006/relationships/tags" Target="../tags/tag48.xml"/><Relationship Id="rId12" Type="http://schemas.openxmlformats.org/officeDocument/2006/relationships/tags" Target="../tags/tag57.xml"/><Relationship Id="rId17" Type="http://schemas.openxmlformats.org/officeDocument/2006/relationships/tags" Target="../tags/tag62.xml"/><Relationship Id="rId25" Type="http://schemas.openxmlformats.org/officeDocument/2006/relationships/tags" Target="../tags/tag70.xml"/><Relationship Id="rId33" Type="http://schemas.openxmlformats.org/officeDocument/2006/relationships/tags" Target="../tags/tag78.xml"/><Relationship Id="rId38" Type="http://schemas.openxmlformats.org/officeDocument/2006/relationships/tags" Target="../tags/tag83.xml"/><Relationship Id="rId46" Type="http://schemas.openxmlformats.org/officeDocument/2006/relationships/tags" Target="../tags/tag91.xml"/><Relationship Id="rId59" Type="http://schemas.openxmlformats.org/officeDocument/2006/relationships/tags" Target="../tags/tag104.xml"/><Relationship Id="rId67" Type="http://schemas.openxmlformats.org/officeDocument/2006/relationships/tags" Target="../tags/tag112.xml"/><Relationship Id="rId20" Type="http://schemas.openxmlformats.org/officeDocument/2006/relationships/tags" Target="../tags/tag65.xml"/><Relationship Id="rId41" Type="http://schemas.openxmlformats.org/officeDocument/2006/relationships/tags" Target="../tags/tag86.xml"/><Relationship Id="rId54" Type="http://schemas.openxmlformats.org/officeDocument/2006/relationships/tags" Target="../tags/tag99.xml"/><Relationship Id="rId62" Type="http://schemas.openxmlformats.org/officeDocument/2006/relationships/tags" Target="../tags/tag107.xml"/><Relationship Id="rId70" Type="http://schemas.openxmlformats.org/officeDocument/2006/relationships/tags" Target="../tags/tag115.xml"/><Relationship Id="rId75" Type="http://schemas.openxmlformats.org/officeDocument/2006/relationships/tags" Target="../tags/tag120.xml"/><Relationship Id="rId1" Type="http://schemas.openxmlformats.org/officeDocument/2006/relationships/tags" Target="../tags/tag46.xml"/><Relationship Id="rId6" Type="http://schemas.openxmlformats.org/officeDocument/2006/relationships/tags" Target="../tags/tag51.xml"/><Relationship Id="rId15" Type="http://schemas.openxmlformats.org/officeDocument/2006/relationships/tags" Target="../tags/tag60.xml"/><Relationship Id="rId23" Type="http://schemas.openxmlformats.org/officeDocument/2006/relationships/tags" Target="../tags/tag68.xml"/><Relationship Id="rId28" Type="http://schemas.openxmlformats.org/officeDocument/2006/relationships/tags" Target="../tags/tag73.xml"/><Relationship Id="rId36" Type="http://schemas.openxmlformats.org/officeDocument/2006/relationships/tags" Target="../tags/tag81.xml"/><Relationship Id="rId49" Type="http://schemas.openxmlformats.org/officeDocument/2006/relationships/tags" Target="../tags/tag94.xml"/><Relationship Id="rId57" Type="http://schemas.openxmlformats.org/officeDocument/2006/relationships/tags" Target="../tags/tag10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128.xml"/><Relationship Id="rId7" Type="http://schemas.openxmlformats.org/officeDocument/2006/relationships/tags" Target="../tags/tag132.xml"/><Relationship Id="rId2" Type="http://schemas.openxmlformats.org/officeDocument/2006/relationships/tags" Target="../tags/tag127.xml"/><Relationship Id="rId1" Type="http://schemas.openxmlformats.org/officeDocument/2006/relationships/tags" Target="../tags/tag126.xml"/><Relationship Id="rId6" Type="http://schemas.openxmlformats.org/officeDocument/2006/relationships/tags" Target="../tags/tag131.xml"/><Relationship Id="rId5" Type="http://schemas.openxmlformats.org/officeDocument/2006/relationships/tags" Target="../tags/tag130.xml"/><Relationship Id="rId10" Type="http://schemas.openxmlformats.org/officeDocument/2006/relationships/image" Target="../media/image6.png"/><Relationship Id="rId4" Type="http://schemas.openxmlformats.org/officeDocument/2006/relationships/tags" Target="../tags/tag129.xml"/><Relationship Id="rId9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135.xml"/><Relationship Id="rId7" Type="http://schemas.openxmlformats.org/officeDocument/2006/relationships/tags" Target="../tags/tag139.xml"/><Relationship Id="rId2" Type="http://schemas.openxmlformats.org/officeDocument/2006/relationships/tags" Target="../tags/tag134.xml"/><Relationship Id="rId1" Type="http://schemas.openxmlformats.org/officeDocument/2006/relationships/tags" Target="../tags/tag133.xml"/><Relationship Id="rId6" Type="http://schemas.openxmlformats.org/officeDocument/2006/relationships/tags" Target="../tags/tag138.xml"/><Relationship Id="rId5" Type="http://schemas.openxmlformats.org/officeDocument/2006/relationships/tags" Target="../tags/tag137.xml"/><Relationship Id="rId10" Type="http://schemas.openxmlformats.org/officeDocument/2006/relationships/image" Target="../media/image6.png"/><Relationship Id="rId4" Type="http://schemas.openxmlformats.org/officeDocument/2006/relationships/tags" Target="../tags/tag136.xml"/><Relationship Id="rId9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tags" Target="../tags/tag142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141.xml"/><Relationship Id="rId1" Type="http://schemas.openxmlformats.org/officeDocument/2006/relationships/tags" Target="../tags/tag140.xml"/><Relationship Id="rId6" Type="http://schemas.openxmlformats.org/officeDocument/2006/relationships/tags" Target="../tags/tag145.xml"/><Relationship Id="rId5" Type="http://schemas.openxmlformats.org/officeDocument/2006/relationships/tags" Target="../tags/tag144.xml"/><Relationship Id="rId4" Type="http://schemas.openxmlformats.org/officeDocument/2006/relationships/tags" Target="../tags/tag14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148.xml"/><Relationship Id="rId2" Type="http://schemas.openxmlformats.org/officeDocument/2006/relationships/tags" Target="../tags/tag147.xml"/><Relationship Id="rId1" Type="http://schemas.openxmlformats.org/officeDocument/2006/relationships/tags" Target="../tags/tag146.xml"/><Relationship Id="rId5" Type="http://schemas.openxmlformats.org/officeDocument/2006/relationships/image" Target="../media/image9.PNG"/><Relationship Id="rId4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A5FE7411-18A3-42C3-BFF2-1EE83DA4E0ED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087395" y="6326657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3317CAE-5726-4239-A946-7E938F9EB44E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322173" y="5968312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F63F307-D156-4FA6-A6B9-D52516139506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5387546" y="4127155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11E7C47-C9E1-48B6-BAE5-58C615B20DBC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939113" y="1927652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F626D1A-151B-4126-BB48-B5CFE725ED5D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2434281" y="1927652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412F96B-5FF5-4A5A-B9AC-C7EB59588A8A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6499654" y="192765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1B017E8-CC88-4578-8BB3-120ECBE61BD4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383059" y="7512906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7F3D1DD-A9BC-47B4-8277-1DF69B85709E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383059" y="778686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09617C4-106A-462E-B4B4-656CA44AE7E7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383059" y="804847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C8D17D2-F5C3-435D-B0B3-15FF93FA7A7D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383059" y="8294726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80B262B-427F-4939-910F-BCD7CEC38A51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383059" y="8556336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1030BB7-6352-4151-BE86-B3F01D24CAB2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2599038" y="752525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F72C38E-53B8-4ACE-99F7-1FDC7A7697A5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2599038" y="7799222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DF7EF6B-9300-407B-887C-706D192DDD0B}"/>
              </a:ext>
            </a:extLst>
          </p:cNvPr>
          <p:cNvSpPr txBox="1"/>
          <p:nvPr>
            <p:custDataLst>
              <p:tags r:id="rId14"/>
            </p:custDataLst>
          </p:nvPr>
        </p:nvSpPr>
        <p:spPr>
          <a:xfrm>
            <a:off x="2599038" y="8060832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754DAA6-961B-43A8-B1E1-07D99B082705}"/>
              </a:ext>
            </a:extLst>
          </p:cNvPr>
          <p:cNvSpPr txBox="1"/>
          <p:nvPr>
            <p:custDataLst>
              <p:tags r:id="rId15"/>
            </p:custDataLst>
          </p:nvPr>
        </p:nvSpPr>
        <p:spPr>
          <a:xfrm>
            <a:off x="2599038" y="830707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05EFE1F-2949-4103-8CC9-171C8AF27B92}"/>
              </a:ext>
            </a:extLst>
          </p:cNvPr>
          <p:cNvSpPr txBox="1"/>
          <p:nvPr>
            <p:custDataLst>
              <p:tags r:id="rId16"/>
            </p:custDataLst>
          </p:nvPr>
        </p:nvSpPr>
        <p:spPr>
          <a:xfrm>
            <a:off x="2599038" y="856868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89D7896-C26A-416E-A8A2-1FAFE8CD9EA4}"/>
              </a:ext>
            </a:extLst>
          </p:cNvPr>
          <p:cNvSpPr txBox="1"/>
          <p:nvPr>
            <p:custDataLst>
              <p:tags r:id="rId17"/>
            </p:custDataLst>
          </p:nvPr>
        </p:nvSpPr>
        <p:spPr>
          <a:xfrm>
            <a:off x="4061255" y="7512906"/>
            <a:ext cx="332808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783B392-35E7-48B7-8CB3-770F9AA3B367}"/>
              </a:ext>
            </a:extLst>
          </p:cNvPr>
          <p:cNvSpPr txBox="1"/>
          <p:nvPr>
            <p:custDataLst>
              <p:tags r:id="rId18"/>
            </p:custDataLst>
          </p:nvPr>
        </p:nvSpPr>
        <p:spPr>
          <a:xfrm>
            <a:off x="4061255" y="7786869"/>
            <a:ext cx="332808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62DE7E7-A8AF-4D93-BBCD-E5951FDA69F0}"/>
              </a:ext>
            </a:extLst>
          </p:cNvPr>
          <p:cNvSpPr txBox="1"/>
          <p:nvPr>
            <p:custDataLst>
              <p:tags r:id="rId19"/>
            </p:custDataLst>
          </p:nvPr>
        </p:nvSpPr>
        <p:spPr>
          <a:xfrm>
            <a:off x="4061255" y="8048479"/>
            <a:ext cx="332808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8C60F340-E9A7-4CAE-BB6B-0C2F4E33CDD1}"/>
              </a:ext>
            </a:extLst>
          </p:cNvPr>
          <p:cNvSpPr txBox="1"/>
          <p:nvPr>
            <p:custDataLst>
              <p:tags r:id="rId20"/>
            </p:custDataLst>
          </p:nvPr>
        </p:nvSpPr>
        <p:spPr>
          <a:xfrm>
            <a:off x="4061255" y="8294726"/>
            <a:ext cx="332808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D456174-C641-4330-9848-C6A35730B8EB}"/>
              </a:ext>
            </a:extLst>
          </p:cNvPr>
          <p:cNvSpPr txBox="1"/>
          <p:nvPr>
            <p:custDataLst>
              <p:tags r:id="rId21"/>
            </p:custDataLst>
          </p:nvPr>
        </p:nvSpPr>
        <p:spPr>
          <a:xfrm>
            <a:off x="4061255" y="8556336"/>
            <a:ext cx="332808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9244617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B171B255-C748-452E-B91A-9110D3E1FDC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68411" y="1952366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54B5255-9ABE-4528-AEC4-3035622FC42E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773827" y="462554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0809464-1371-4B3E-8FE5-82DB46FC162B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5762368" y="462554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EDA8611-48EB-4F53-9A09-2FA28765238E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5206314" y="4869676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2D9BCD2-CB2E-4B6B-A815-E9F082A43739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680519" y="726989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023189B-5C91-4DD8-9FBB-1D63102F65AB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1124465" y="7755922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957D6A4-04A5-4CC2-BF2E-0D1611BAF2F3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4860324" y="726989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8DE4B73-8444-49A8-A873-96DE3875888B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720811" y="824195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54EB933-F255-487D-AC04-B196FAACAD8E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2236573" y="871974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ABB9D7B-A278-430F-BB2F-86CCE781F71A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2537254" y="921402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D76C2B0-697C-416D-AB95-58C09C55DE0E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3464010" y="488314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</a:t>
            </a:r>
          </a:p>
        </p:txBody>
      </p:sp>
    </p:spTree>
    <p:extLst>
      <p:ext uri="{BB962C8B-B14F-4D97-AF65-F5344CB8AC3E}">
        <p14:creationId xmlns:p14="http://schemas.microsoft.com/office/powerpoint/2010/main" val="25693869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1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E94A019E-B3DB-4A8E-8AF1-DFF1B4135817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56054" y="184116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58FD14F-ABB9-49F5-9152-6D495B3BA49D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005017" y="502920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E7A4343-E74E-4F92-8577-4D7F9778B652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094206" y="526397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7D0B8CD-252B-4539-8F3E-EB3DC49D9931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1820563" y="599496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A40E2EA-4F87-4D22-9F77-3F4E13D49E82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5655277" y="7702142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440E33B-CE60-4DD5-9584-7B0F9AD01922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2236573" y="773320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A36FA29-720B-4161-88C0-83B7234292C1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4543169" y="8221357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FEB68DC-30DD-4D04-8CAF-6D8213880E48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1005017" y="821724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F883ADE-54C1-43AD-9344-AC0659EF7E6E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2475469" y="8706395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FF3C3B3-403C-47BC-BCD2-0D92AA3DCE85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2273643" y="9201663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C7FF09E-EA4E-4D7C-8ED6-DB0F256E9ABD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1820563" y="526397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055A61E-E61C-494F-9E4C-2B3AD19DEE5E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3330146" y="5989853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B60C179-BC0C-46A5-B621-C960E29FAB8F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226540" y="4063431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28426428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8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E5E4FFA5-638C-443F-8124-5F82A4AB5750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35676" y="176702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2F7852E-FCA1-4EC0-8548-277879C141A9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981200" y="176702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EB1740E-A6CF-4EC7-9B73-67A5DB4FAA3C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2726724" y="1786618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ADC7CCB-C1D5-46B5-A21A-3956E0C6B058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3472248" y="1786618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9C8E4B6-5698-4844-ADC0-CBCAF1132A83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4238367" y="176702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275951C-70A1-401A-8229-B5A4E747C181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5037437" y="176702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A1A844D-3281-4AED-B6CC-56ADB96EEF64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5729415" y="1786618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1C7CBFE-FA09-4466-B1B6-745E68B6DA17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6446107" y="176702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2751DCC-0089-44AA-A8DA-1330D24D30F3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473676" y="3303377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E21F30F-7D75-4F51-A8E3-403477DD2CB7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453082" y="4044782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A3921A5-CD96-4C27-8E7C-65756DBC5950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453082" y="483973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11EA9AA-524D-452D-93DE-0F94550B222E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453082" y="563936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7E6811E-E8E5-48D2-9479-01BBDDC4FE2D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477795" y="636260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2AFD6C5-20C3-4389-BDA7-4B85AB4C6836}"/>
              </a:ext>
            </a:extLst>
          </p:cNvPr>
          <p:cNvSpPr txBox="1"/>
          <p:nvPr>
            <p:custDataLst>
              <p:tags r:id="rId14"/>
            </p:custDataLst>
          </p:nvPr>
        </p:nvSpPr>
        <p:spPr>
          <a:xfrm>
            <a:off x="465438" y="710401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4AC3E366-EB7A-466A-8F80-F13F6CCD7306}"/>
              </a:ext>
            </a:extLst>
          </p:cNvPr>
          <p:cNvSpPr txBox="1"/>
          <p:nvPr>
            <p:custDataLst>
              <p:tags r:id="rId15"/>
            </p:custDataLst>
          </p:nvPr>
        </p:nvSpPr>
        <p:spPr>
          <a:xfrm>
            <a:off x="453082" y="790364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4B83167-A697-4EDB-99CD-86845AE4C37F}"/>
              </a:ext>
            </a:extLst>
          </p:cNvPr>
          <p:cNvSpPr txBox="1"/>
          <p:nvPr>
            <p:custDataLst>
              <p:tags r:id="rId16"/>
            </p:custDataLst>
          </p:nvPr>
        </p:nvSpPr>
        <p:spPr>
          <a:xfrm>
            <a:off x="473676" y="8629015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4FA4C8D8-25DB-48AD-BA81-6110AEE365CF}"/>
              </a:ext>
            </a:extLst>
          </p:cNvPr>
          <p:cNvSpPr txBox="1"/>
          <p:nvPr>
            <p:custDataLst>
              <p:tags r:id="rId17"/>
            </p:custDataLst>
          </p:nvPr>
        </p:nvSpPr>
        <p:spPr>
          <a:xfrm>
            <a:off x="1235676" y="3303377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753E5EA6-46F1-4021-9980-C6896C5FAA81}"/>
              </a:ext>
            </a:extLst>
          </p:cNvPr>
          <p:cNvSpPr txBox="1"/>
          <p:nvPr>
            <p:custDataLst>
              <p:tags r:id="rId18"/>
            </p:custDataLst>
          </p:nvPr>
        </p:nvSpPr>
        <p:spPr>
          <a:xfrm>
            <a:off x="1981200" y="328377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DBC30ED-6DE6-4443-98E3-5D0CB3B2F14D}"/>
              </a:ext>
            </a:extLst>
          </p:cNvPr>
          <p:cNvSpPr txBox="1"/>
          <p:nvPr>
            <p:custDataLst>
              <p:tags r:id="rId19"/>
            </p:custDataLst>
          </p:nvPr>
        </p:nvSpPr>
        <p:spPr>
          <a:xfrm>
            <a:off x="2726724" y="3303377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31209D61-CAA5-4492-8626-22F8A86026A3}"/>
              </a:ext>
            </a:extLst>
          </p:cNvPr>
          <p:cNvSpPr txBox="1"/>
          <p:nvPr>
            <p:custDataLst>
              <p:tags r:id="rId20"/>
            </p:custDataLst>
          </p:nvPr>
        </p:nvSpPr>
        <p:spPr>
          <a:xfrm>
            <a:off x="3472248" y="3303377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6690A9A9-5F62-4273-A5D7-8A321CD84E76}"/>
              </a:ext>
            </a:extLst>
          </p:cNvPr>
          <p:cNvSpPr txBox="1"/>
          <p:nvPr>
            <p:custDataLst>
              <p:tags r:id="rId21"/>
            </p:custDataLst>
          </p:nvPr>
        </p:nvSpPr>
        <p:spPr>
          <a:xfrm>
            <a:off x="4238367" y="328377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C12089D7-8D6B-45A2-9A15-3F33CA61F332}"/>
              </a:ext>
            </a:extLst>
          </p:cNvPr>
          <p:cNvSpPr txBox="1"/>
          <p:nvPr>
            <p:custDataLst>
              <p:tags r:id="rId22"/>
            </p:custDataLst>
          </p:nvPr>
        </p:nvSpPr>
        <p:spPr>
          <a:xfrm>
            <a:off x="5037437" y="328377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07796983-48FC-41AE-B5DA-6DF0549874A1}"/>
              </a:ext>
            </a:extLst>
          </p:cNvPr>
          <p:cNvSpPr txBox="1"/>
          <p:nvPr>
            <p:custDataLst>
              <p:tags r:id="rId23"/>
            </p:custDataLst>
          </p:nvPr>
        </p:nvSpPr>
        <p:spPr>
          <a:xfrm>
            <a:off x="5729415" y="3303377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CC78BC89-41DA-4DC6-B7C3-F5DA39D8A043}"/>
              </a:ext>
            </a:extLst>
          </p:cNvPr>
          <p:cNvSpPr txBox="1"/>
          <p:nvPr>
            <p:custDataLst>
              <p:tags r:id="rId24"/>
            </p:custDataLst>
          </p:nvPr>
        </p:nvSpPr>
        <p:spPr>
          <a:xfrm>
            <a:off x="6446107" y="328377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A16076FA-BD60-438A-9159-40EB648A4835}"/>
              </a:ext>
            </a:extLst>
          </p:cNvPr>
          <p:cNvSpPr txBox="1"/>
          <p:nvPr>
            <p:custDataLst>
              <p:tags r:id="rId25"/>
            </p:custDataLst>
          </p:nvPr>
        </p:nvSpPr>
        <p:spPr>
          <a:xfrm>
            <a:off x="1283044" y="4005586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FE518AC6-F596-4938-9043-020695047570}"/>
              </a:ext>
            </a:extLst>
          </p:cNvPr>
          <p:cNvSpPr txBox="1"/>
          <p:nvPr>
            <p:custDataLst>
              <p:tags r:id="rId26"/>
            </p:custDataLst>
          </p:nvPr>
        </p:nvSpPr>
        <p:spPr>
          <a:xfrm>
            <a:off x="2028568" y="402518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8540631F-8663-4158-BE41-E5AF1F5A7C6C}"/>
              </a:ext>
            </a:extLst>
          </p:cNvPr>
          <p:cNvSpPr txBox="1"/>
          <p:nvPr>
            <p:custDataLst>
              <p:tags r:id="rId27"/>
            </p:custDataLst>
          </p:nvPr>
        </p:nvSpPr>
        <p:spPr>
          <a:xfrm>
            <a:off x="2774092" y="402518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2A6FD115-E933-488C-AF8C-E3A58D28F75D}"/>
              </a:ext>
            </a:extLst>
          </p:cNvPr>
          <p:cNvSpPr txBox="1"/>
          <p:nvPr>
            <p:custDataLst>
              <p:tags r:id="rId28"/>
            </p:custDataLst>
          </p:nvPr>
        </p:nvSpPr>
        <p:spPr>
          <a:xfrm>
            <a:off x="3540211" y="4005586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F0EFB72F-A4EC-48A6-8A40-D0EEDD40091F}"/>
              </a:ext>
            </a:extLst>
          </p:cNvPr>
          <p:cNvSpPr txBox="1"/>
          <p:nvPr>
            <p:custDataLst>
              <p:tags r:id="rId29"/>
            </p:custDataLst>
          </p:nvPr>
        </p:nvSpPr>
        <p:spPr>
          <a:xfrm>
            <a:off x="4339281" y="4005586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FE9E638F-BACE-4C5D-BF7C-C3FF4D12B5E2}"/>
              </a:ext>
            </a:extLst>
          </p:cNvPr>
          <p:cNvSpPr txBox="1"/>
          <p:nvPr>
            <p:custDataLst>
              <p:tags r:id="rId30"/>
            </p:custDataLst>
          </p:nvPr>
        </p:nvSpPr>
        <p:spPr>
          <a:xfrm>
            <a:off x="5031259" y="402518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0E7EA1BC-32D8-4D48-9805-628DD631451C}"/>
              </a:ext>
            </a:extLst>
          </p:cNvPr>
          <p:cNvSpPr txBox="1"/>
          <p:nvPr>
            <p:custDataLst>
              <p:tags r:id="rId31"/>
            </p:custDataLst>
          </p:nvPr>
        </p:nvSpPr>
        <p:spPr>
          <a:xfrm>
            <a:off x="5747951" y="4005586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964BCAD3-AABA-47CC-A050-521C5A2B93FC}"/>
              </a:ext>
            </a:extLst>
          </p:cNvPr>
          <p:cNvSpPr txBox="1"/>
          <p:nvPr>
            <p:custDataLst>
              <p:tags r:id="rId32"/>
            </p:custDataLst>
          </p:nvPr>
        </p:nvSpPr>
        <p:spPr>
          <a:xfrm>
            <a:off x="1235676" y="4865885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B34F3CFA-DBB8-4CDC-A18A-682D4104E849}"/>
              </a:ext>
            </a:extLst>
          </p:cNvPr>
          <p:cNvSpPr txBox="1"/>
          <p:nvPr>
            <p:custDataLst>
              <p:tags r:id="rId33"/>
            </p:custDataLst>
          </p:nvPr>
        </p:nvSpPr>
        <p:spPr>
          <a:xfrm>
            <a:off x="1981200" y="4865885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3F1A63D9-15A0-4133-B6B4-FBBC06061801}"/>
              </a:ext>
            </a:extLst>
          </p:cNvPr>
          <p:cNvSpPr txBox="1"/>
          <p:nvPr>
            <p:custDataLst>
              <p:tags r:id="rId34"/>
            </p:custDataLst>
          </p:nvPr>
        </p:nvSpPr>
        <p:spPr>
          <a:xfrm>
            <a:off x="2726724" y="4885483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603F3742-80A7-44CB-ACD9-A06908AD5A16}"/>
              </a:ext>
            </a:extLst>
          </p:cNvPr>
          <p:cNvSpPr txBox="1"/>
          <p:nvPr>
            <p:custDataLst>
              <p:tags r:id="rId35"/>
            </p:custDataLst>
          </p:nvPr>
        </p:nvSpPr>
        <p:spPr>
          <a:xfrm>
            <a:off x="3472248" y="4885483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D2653E06-A8A3-47F7-AE52-F5554C4F8A80}"/>
              </a:ext>
            </a:extLst>
          </p:cNvPr>
          <p:cNvSpPr txBox="1"/>
          <p:nvPr>
            <p:custDataLst>
              <p:tags r:id="rId36"/>
            </p:custDataLst>
          </p:nvPr>
        </p:nvSpPr>
        <p:spPr>
          <a:xfrm>
            <a:off x="4238367" y="4865885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589B3395-7CD3-4789-893E-ADB1339780C2}"/>
              </a:ext>
            </a:extLst>
          </p:cNvPr>
          <p:cNvSpPr txBox="1"/>
          <p:nvPr>
            <p:custDataLst>
              <p:tags r:id="rId37"/>
            </p:custDataLst>
          </p:nvPr>
        </p:nvSpPr>
        <p:spPr>
          <a:xfrm>
            <a:off x="5037437" y="4865885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2279E1A0-5E9E-470E-BBB3-1916A60F3F86}"/>
              </a:ext>
            </a:extLst>
          </p:cNvPr>
          <p:cNvSpPr txBox="1"/>
          <p:nvPr>
            <p:custDataLst>
              <p:tags r:id="rId38"/>
            </p:custDataLst>
          </p:nvPr>
        </p:nvSpPr>
        <p:spPr>
          <a:xfrm>
            <a:off x="5729415" y="4885483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EF1BD586-3E23-4352-92BA-B7E8B169B5F6}"/>
              </a:ext>
            </a:extLst>
          </p:cNvPr>
          <p:cNvSpPr txBox="1"/>
          <p:nvPr>
            <p:custDataLst>
              <p:tags r:id="rId39"/>
            </p:custDataLst>
          </p:nvPr>
        </p:nvSpPr>
        <p:spPr>
          <a:xfrm>
            <a:off x="6446107" y="4865885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EC19E245-D929-474C-9E98-BC724B62C8DC}"/>
              </a:ext>
            </a:extLst>
          </p:cNvPr>
          <p:cNvSpPr txBox="1"/>
          <p:nvPr>
            <p:custDataLst>
              <p:tags r:id="rId40"/>
            </p:custDataLst>
          </p:nvPr>
        </p:nvSpPr>
        <p:spPr>
          <a:xfrm>
            <a:off x="1235676" y="5622551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6F768CF6-C852-4EB1-8421-539B69E5FD8A}"/>
              </a:ext>
            </a:extLst>
          </p:cNvPr>
          <p:cNvSpPr txBox="1"/>
          <p:nvPr>
            <p:custDataLst>
              <p:tags r:id="rId41"/>
            </p:custDataLst>
          </p:nvPr>
        </p:nvSpPr>
        <p:spPr>
          <a:xfrm>
            <a:off x="1981200" y="5622551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606983F8-737E-476B-B1A5-B8E73C8559AE}"/>
              </a:ext>
            </a:extLst>
          </p:cNvPr>
          <p:cNvSpPr txBox="1"/>
          <p:nvPr>
            <p:custDataLst>
              <p:tags r:id="rId42"/>
            </p:custDataLst>
          </p:nvPr>
        </p:nvSpPr>
        <p:spPr>
          <a:xfrm>
            <a:off x="2726724" y="564214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731CCB65-2E80-42C8-8156-53B68C381D88}"/>
              </a:ext>
            </a:extLst>
          </p:cNvPr>
          <p:cNvSpPr txBox="1"/>
          <p:nvPr>
            <p:custDataLst>
              <p:tags r:id="rId43"/>
            </p:custDataLst>
          </p:nvPr>
        </p:nvSpPr>
        <p:spPr>
          <a:xfrm>
            <a:off x="3472248" y="564214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199AF0BC-6CDE-4993-86D4-EDCAE9691943}"/>
              </a:ext>
            </a:extLst>
          </p:cNvPr>
          <p:cNvSpPr txBox="1"/>
          <p:nvPr>
            <p:custDataLst>
              <p:tags r:id="rId44"/>
            </p:custDataLst>
          </p:nvPr>
        </p:nvSpPr>
        <p:spPr>
          <a:xfrm>
            <a:off x="4238367" y="5622551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A8B2C5FA-0009-4562-A6FB-899065FB30A3}"/>
              </a:ext>
            </a:extLst>
          </p:cNvPr>
          <p:cNvSpPr txBox="1"/>
          <p:nvPr>
            <p:custDataLst>
              <p:tags r:id="rId45"/>
            </p:custDataLst>
          </p:nvPr>
        </p:nvSpPr>
        <p:spPr>
          <a:xfrm>
            <a:off x="5037437" y="5622551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BC8510E3-C90F-461B-92E7-F677BA170FDF}"/>
              </a:ext>
            </a:extLst>
          </p:cNvPr>
          <p:cNvSpPr txBox="1"/>
          <p:nvPr>
            <p:custDataLst>
              <p:tags r:id="rId46"/>
            </p:custDataLst>
          </p:nvPr>
        </p:nvSpPr>
        <p:spPr>
          <a:xfrm>
            <a:off x="5729415" y="564214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0675A0B0-349D-4CD0-9D98-0127C1F4EA08}"/>
              </a:ext>
            </a:extLst>
          </p:cNvPr>
          <p:cNvSpPr txBox="1"/>
          <p:nvPr>
            <p:custDataLst>
              <p:tags r:id="rId47"/>
            </p:custDataLst>
          </p:nvPr>
        </p:nvSpPr>
        <p:spPr>
          <a:xfrm>
            <a:off x="6446107" y="5622551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F6E63192-7107-4FD7-84E3-6229059DEC6A}"/>
              </a:ext>
            </a:extLst>
          </p:cNvPr>
          <p:cNvSpPr txBox="1"/>
          <p:nvPr>
            <p:custDataLst>
              <p:tags r:id="rId48"/>
            </p:custDataLst>
          </p:nvPr>
        </p:nvSpPr>
        <p:spPr>
          <a:xfrm>
            <a:off x="1235676" y="634507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9A14FED6-4726-43ED-A9EF-67C43F3B0187}"/>
              </a:ext>
            </a:extLst>
          </p:cNvPr>
          <p:cNvSpPr txBox="1"/>
          <p:nvPr>
            <p:custDataLst>
              <p:tags r:id="rId49"/>
            </p:custDataLst>
          </p:nvPr>
        </p:nvSpPr>
        <p:spPr>
          <a:xfrm>
            <a:off x="1981200" y="634507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27DD4DA2-BF94-4DFC-99F7-90EEC8136F6B}"/>
              </a:ext>
            </a:extLst>
          </p:cNvPr>
          <p:cNvSpPr txBox="1"/>
          <p:nvPr>
            <p:custDataLst>
              <p:tags r:id="rId50"/>
            </p:custDataLst>
          </p:nvPr>
        </p:nvSpPr>
        <p:spPr>
          <a:xfrm>
            <a:off x="2726724" y="6364672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C31290C8-F16A-416E-8F44-FCF90A636625}"/>
              </a:ext>
            </a:extLst>
          </p:cNvPr>
          <p:cNvSpPr txBox="1"/>
          <p:nvPr>
            <p:custDataLst>
              <p:tags r:id="rId51"/>
            </p:custDataLst>
          </p:nvPr>
        </p:nvSpPr>
        <p:spPr>
          <a:xfrm>
            <a:off x="3472248" y="6364672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046A9458-C4BF-4D55-AC48-14A3FD87A1F5}"/>
              </a:ext>
            </a:extLst>
          </p:cNvPr>
          <p:cNvSpPr txBox="1"/>
          <p:nvPr>
            <p:custDataLst>
              <p:tags r:id="rId52"/>
            </p:custDataLst>
          </p:nvPr>
        </p:nvSpPr>
        <p:spPr>
          <a:xfrm>
            <a:off x="4238367" y="634507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E7F8DE1A-AF2F-4E84-A6E9-687DF24D371D}"/>
              </a:ext>
            </a:extLst>
          </p:cNvPr>
          <p:cNvSpPr txBox="1"/>
          <p:nvPr>
            <p:custDataLst>
              <p:tags r:id="rId53"/>
            </p:custDataLst>
          </p:nvPr>
        </p:nvSpPr>
        <p:spPr>
          <a:xfrm>
            <a:off x="5037437" y="634507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2E13B426-56E9-44F3-A24F-1C61496345F5}"/>
              </a:ext>
            </a:extLst>
          </p:cNvPr>
          <p:cNvSpPr txBox="1"/>
          <p:nvPr>
            <p:custDataLst>
              <p:tags r:id="rId54"/>
            </p:custDataLst>
          </p:nvPr>
        </p:nvSpPr>
        <p:spPr>
          <a:xfrm>
            <a:off x="5729415" y="6364672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909487FB-DE24-4893-B14E-858C321D6BEB}"/>
              </a:ext>
            </a:extLst>
          </p:cNvPr>
          <p:cNvSpPr txBox="1"/>
          <p:nvPr>
            <p:custDataLst>
              <p:tags r:id="rId55"/>
            </p:custDataLst>
          </p:nvPr>
        </p:nvSpPr>
        <p:spPr>
          <a:xfrm>
            <a:off x="6446107" y="634507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ED02B7BA-6C14-4968-889A-563D2EB07280}"/>
              </a:ext>
            </a:extLst>
          </p:cNvPr>
          <p:cNvSpPr txBox="1"/>
          <p:nvPr>
            <p:custDataLst>
              <p:tags r:id="rId56"/>
            </p:custDataLst>
          </p:nvPr>
        </p:nvSpPr>
        <p:spPr>
          <a:xfrm>
            <a:off x="1235676" y="7085132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DB790B37-047D-45B8-BE6B-81034A1B40BE}"/>
              </a:ext>
            </a:extLst>
          </p:cNvPr>
          <p:cNvSpPr txBox="1"/>
          <p:nvPr>
            <p:custDataLst>
              <p:tags r:id="rId57"/>
            </p:custDataLst>
          </p:nvPr>
        </p:nvSpPr>
        <p:spPr>
          <a:xfrm>
            <a:off x="1981200" y="7085132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11ECB0AF-2240-4140-94AB-4DE9E758ABCE}"/>
              </a:ext>
            </a:extLst>
          </p:cNvPr>
          <p:cNvSpPr txBox="1"/>
          <p:nvPr>
            <p:custDataLst>
              <p:tags r:id="rId58"/>
            </p:custDataLst>
          </p:nvPr>
        </p:nvSpPr>
        <p:spPr>
          <a:xfrm>
            <a:off x="2726724" y="710473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42978A0A-C910-4F04-BFAC-25BBF6FA9538}"/>
              </a:ext>
            </a:extLst>
          </p:cNvPr>
          <p:cNvSpPr txBox="1"/>
          <p:nvPr>
            <p:custDataLst>
              <p:tags r:id="rId59"/>
            </p:custDataLst>
          </p:nvPr>
        </p:nvSpPr>
        <p:spPr>
          <a:xfrm>
            <a:off x="3472248" y="710473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11040663-A7FB-4590-99A9-F24683DC95C3}"/>
              </a:ext>
            </a:extLst>
          </p:cNvPr>
          <p:cNvSpPr txBox="1"/>
          <p:nvPr>
            <p:custDataLst>
              <p:tags r:id="rId60"/>
            </p:custDataLst>
          </p:nvPr>
        </p:nvSpPr>
        <p:spPr>
          <a:xfrm>
            <a:off x="4238367" y="7085132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7C8F8448-9323-4412-B079-80D94D99CF66}"/>
              </a:ext>
            </a:extLst>
          </p:cNvPr>
          <p:cNvSpPr txBox="1"/>
          <p:nvPr>
            <p:custDataLst>
              <p:tags r:id="rId61"/>
            </p:custDataLst>
          </p:nvPr>
        </p:nvSpPr>
        <p:spPr>
          <a:xfrm>
            <a:off x="5037437" y="7085132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3DADF43A-13C3-4B1C-8292-257E27519824}"/>
              </a:ext>
            </a:extLst>
          </p:cNvPr>
          <p:cNvSpPr txBox="1"/>
          <p:nvPr>
            <p:custDataLst>
              <p:tags r:id="rId62"/>
            </p:custDataLst>
          </p:nvPr>
        </p:nvSpPr>
        <p:spPr>
          <a:xfrm>
            <a:off x="5729415" y="710473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6BA6922D-E3FC-4A04-BEA7-763452F1638A}"/>
              </a:ext>
            </a:extLst>
          </p:cNvPr>
          <p:cNvSpPr txBox="1"/>
          <p:nvPr>
            <p:custDataLst>
              <p:tags r:id="rId63"/>
            </p:custDataLst>
          </p:nvPr>
        </p:nvSpPr>
        <p:spPr>
          <a:xfrm>
            <a:off x="6446107" y="7085132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35DE898D-A8BE-44EB-83E3-BAA9F95C0469}"/>
              </a:ext>
            </a:extLst>
          </p:cNvPr>
          <p:cNvSpPr txBox="1"/>
          <p:nvPr>
            <p:custDataLst>
              <p:tags r:id="rId64"/>
            </p:custDataLst>
          </p:nvPr>
        </p:nvSpPr>
        <p:spPr>
          <a:xfrm>
            <a:off x="1235676" y="788761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6A3AC6F1-5E3B-418C-AA78-B78EBC464848}"/>
              </a:ext>
            </a:extLst>
          </p:cNvPr>
          <p:cNvSpPr txBox="1"/>
          <p:nvPr>
            <p:custDataLst>
              <p:tags r:id="rId65"/>
            </p:custDataLst>
          </p:nvPr>
        </p:nvSpPr>
        <p:spPr>
          <a:xfrm>
            <a:off x="1981200" y="788761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6C2CF18A-A19E-457B-B9FC-499D4B9850E1}"/>
              </a:ext>
            </a:extLst>
          </p:cNvPr>
          <p:cNvSpPr txBox="1"/>
          <p:nvPr>
            <p:custDataLst>
              <p:tags r:id="rId66"/>
            </p:custDataLst>
          </p:nvPr>
        </p:nvSpPr>
        <p:spPr>
          <a:xfrm>
            <a:off x="2726724" y="7907208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910E3996-638E-4C74-BB52-6F2C15C4C1CD}"/>
              </a:ext>
            </a:extLst>
          </p:cNvPr>
          <p:cNvSpPr txBox="1"/>
          <p:nvPr>
            <p:custDataLst>
              <p:tags r:id="rId67"/>
            </p:custDataLst>
          </p:nvPr>
        </p:nvSpPr>
        <p:spPr>
          <a:xfrm>
            <a:off x="3472248" y="7907208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2FEE8A72-4BD4-4A85-8C13-5E4B61AA48DE}"/>
              </a:ext>
            </a:extLst>
          </p:cNvPr>
          <p:cNvSpPr txBox="1"/>
          <p:nvPr>
            <p:custDataLst>
              <p:tags r:id="rId68"/>
            </p:custDataLst>
          </p:nvPr>
        </p:nvSpPr>
        <p:spPr>
          <a:xfrm>
            <a:off x="4238367" y="788761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FC52ADB0-5775-4216-97E0-D2A824F64E90}"/>
              </a:ext>
            </a:extLst>
          </p:cNvPr>
          <p:cNvSpPr txBox="1"/>
          <p:nvPr>
            <p:custDataLst>
              <p:tags r:id="rId69"/>
            </p:custDataLst>
          </p:nvPr>
        </p:nvSpPr>
        <p:spPr>
          <a:xfrm>
            <a:off x="5037437" y="788761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951E1521-3EB7-4B1F-86D5-B8C7ACD65619}"/>
              </a:ext>
            </a:extLst>
          </p:cNvPr>
          <p:cNvSpPr txBox="1"/>
          <p:nvPr>
            <p:custDataLst>
              <p:tags r:id="rId70"/>
            </p:custDataLst>
          </p:nvPr>
        </p:nvSpPr>
        <p:spPr>
          <a:xfrm>
            <a:off x="5729415" y="7907208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D03C8B42-CD7E-4917-AEBE-7DA9B92A6F8E}"/>
              </a:ext>
            </a:extLst>
          </p:cNvPr>
          <p:cNvSpPr txBox="1"/>
          <p:nvPr>
            <p:custDataLst>
              <p:tags r:id="rId71"/>
            </p:custDataLst>
          </p:nvPr>
        </p:nvSpPr>
        <p:spPr>
          <a:xfrm>
            <a:off x="6446107" y="788761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694A81D2-02FB-4C3D-934C-104BB0267039}"/>
              </a:ext>
            </a:extLst>
          </p:cNvPr>
          <p:cNvSpPr txBox="1"/>
          <p:nvPr>
            <p:custDataLst>
              <p:tags r:id="rId72"/>
            </p:custDataLst>
          </p:nvPr>
        </p:nvSpPr>
        <p:spPr>
          <a:xfrm>
            <a:off x="1235676" y="8629015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71AD48B2-E9D4-4FD6-8488-8B3AE2F862D0}"/>
              </a:ext>
            </a:extLst>
          </p:cNvPr>
          <p:cNvSpPr txBox="1"/>
          <p:nvPr>
            <p:custDataLst>
              <p:tags r:id="rId73"/>
            </p:custDataLst>
          </p:nvPr>
        </p:nvSpPr>
        <p:spPr>
          <a:xfrm>
            <a:off x="1981200" y="8629015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1814C137-131D-4BF9-A535-99901A07E861}"/>
              </a:ext>
            </a:extLst>
          </p:cNvPr>
          <p:cNvSpPr txBox="1"/>
          <p:nvPr>
            <p:custDataLst>
              <p:tags r:id="rId74"/>
            </p:custDataLst>
          </p:nvPr>
        </p:nvSpPr>
        <p:spPr>
          <a:xfrm>
            <a:off x="2726724" y="8648613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48C9BAE9-834D-4A61-B069-7BC7CA50E8EF}"/>
              </a:ext>
            </a:extLst>
          </p:cNvPr>
          <p:cNvSpPr txBox="1"/>
          <p:nvPr>
            <p:custDataLst>
              <p:tags r:id="rId75"/>
            </p:custDataLst>
          </p:nvPr>
        </p:nvSpPr>
        <p:spPr>
          <a:xfrm>
            <a:off x="3472248" y="8648613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FF24AB36-2003-4DF4-93F6-191C6C7BDA8B}"/>
              </a:ext>
            </a:extLst>
          </p:cNvPr>
          <p:cNvSpPr txBox="1"/>
          <p:nvPr>
            <p:custDataLst>
              <p:tags r:id="rId76"/>
            </p:custDataLst>
          </p:nvPr>
        </p:nvSpPr>
        <p:spPr>
          <a:xfrm>
            <a:off x="4238367" y="8629015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A7A0720F-9301-4036-AEC3-5FD452E344F2}"/>
              </a:ext>
            </a:extLst>
          </p:cNvPr>
          <p:cNvSpPr txBox="1"/>
          <p:nvPr>
            <p:custDataLst>
              <p:tags r:id="rId77"/>
            </p:custDataLst>
          </p:nvPr>
        </p:nvSpPr>
        <p:spPr>
          <a:xfrm>
            <a:off x="5037437" y="8629015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49CC1869-BC9D-43C1-BCAF-141FEF11D539}"/>
              </a:ext>
            </a:extLst>
          </p:cNvPr>
          <p:cNvSpPr txBox="1"/>
          <p:nvPr>
            <p:custDataLst>
              <p:tags r:id="rId78"/>
            </p:custDataLst>
          </p:nvPr>
        </p:nvSpPr>
        <p:spPr>
          <a:xfrm>
            <a:off x="5729415" y="8648613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102DF8B1-E338-43C9-9F6C-E4B18C842211}"/>
              </a:ext>
            </a:extLst>
          </p:cNvPr>
          <p:cNvSpPr txBox="1"/>
          <p:nvPr>
            <p:custDataLst>
              <p:tags r:id="rId79"/>
            </p:custDataLst>
          </p:nvPr>
        </p:nvSpPr>
        <p:spPr>
          <a:xfrm>
            <a:off x="6446107" y="8629015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DA4DB1C1-579A-4239-ACF5-0FEA62FB513F}"/>
              </a:ext>
            </a:extLst>
          </p:cNvPr>
          <p:cNvSpPr txBox="1"/>
          <p:nvPr>
            <p:custDataLst>
              <p:tags r:id="rId80"/>
            </p:custDataLst>
          </p:nvPr>
        </p:nvSpPr>
        <p:spPr>
          <a:xfrm>
            <a:off x="6522307" y="4026745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20901626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47">
            <a:extLst>
              <a:ext uri="{FF2B5EF4-FFF2-40B4-BE49-F238E27FC236}">
                <a16:creationId xmlns:a16="http://schemas.microsoft.com/office/drawing/2014/main" id="{5AA6AB3D-9CD6-4ADC-A5B3-25965201501F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3988" y="678251"/>
            <a:ext cx="741405" cy="741405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3163523D-731D-4092-8B22-63C8FE69E241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1927" y="650448"/>
            <a:ext cx="741405" cy="741405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60C9A09F-0A4D-4A7A-9421-73476F506014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1927" y="650447"/>
            <a:ext cx="741405" cy="741405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4A8B6E5F-9702-4CCC-A89C-ECA90C6ED3E9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9571" y="650447"/>
            <a:ext cx="741405" cy="741405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4A6415E9-974B-4967-B2E8-B3DC2D57F881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283" y="650446"/>
            <a:ext cx="741405" cy="741405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47A0E5D3-1812-432F-9EEB-1FED23018E66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9570" y="656624"/>
            <a:ext cx="741405" cy="741405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5BA31012-19C5-4651-9E9D-12C9D0233CD2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7509" y="650446"/>
            <a:ext cx="741405" cy="741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20225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42">
            <a:extLst>
              <a:ext uri="{FF2B5EF4-FFF2-40B4-BE49-F238E27FC236}">
                <a16:creationId xmlns:a16="http://schemas.microsoft.com/office/drawing/2014/main" id="{B4C163C3-AB73-484B-9F4F-9424ECC4376E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3988" y="678251"/>
            <a:ext cx="741405" cy="741405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1158F57B-9E0F-4AD0-815B-4DCAD24C20EC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1927" y="650448"/>
            <a:ext cx="741405" cy="741405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A31F05EF-CF7F-4C1C-AE94-3EDD0177AD24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1927" y="650447"/>
            <a:ext cx="741405" cy="741405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B88BE063-3EE4-4600-862C-209737C96546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9571" y="650447"/>
            <a:ext cx="741405" cy="741405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2345AC89-1B5D-4E31-89BC-E8E53A6AF7D6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283" y="650446"/>
            <a:ext cx="741405" cy="741405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0EC877F2-5108-4EF4-BB81-E377F25EB461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9570" y="656624"/>
            <a:ext cx="741405" cy="741405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3D7B8FDC-DA44-4C42-B4F8-99FA483AE965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7509" y="650446"/>
            <a:ext cx="741405" cy="741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1609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845C7B7A-5828-49A4-A505-EC38E86405CF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926757" y="3707031"/>
            <a:ext cx="1112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CE29A9F-9938-4A47-8663-7BB2E6BA2257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926757" y="4659868"/>
            <a:ext cx="1112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1FD98F4-E980-4551-9329-142FF478D0C7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926757" y="5612705"/>
            <a:ext cx="1112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E2E1640-D3E0-4392-AE8B-8362834EFA8C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926757" y="6614288"/>
            <a:ext cx="1112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4693257-7CB9-404F-A396-F0263199F1CB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926757" y="7615190"/>
            <a:ext cx="1112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3FA9F43-64A7-4EC5-BDDB-E69DAFB87E86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926757" y="8616092"/>
            <a:ext cx="1112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23847761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AFFAA992-6290-4223-B523-ED4724FFA3C3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 rot="16200000">
            <a:off x="5993028" y="2928555"/>
            <a:ext cx="1112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59DD3DF-8931-41D0-956E-97C32A3FA964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 rot="16200000">
            <a:off x="5993028" y="8760945"/>
            <a:ext cx="1112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0164983-23AC-4760-95E8-2AD486E3484A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 rot="16200000">
            <a:off x="-1305105" y="4687503"/>
            <a:ext cx="71168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/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389056616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11490</TotalTime>
  <Words>266</Words>
  <Application>Microsoft Office PowerPoint</Application>
  <PresentationFormat>Custom</PresentationFormat>
  <Paragraphs>134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Ashley</dc:creator>
  <cp:lastModifiedBy>Ashley B. Amely</cp:lastModifiedBy>
  <cp:revision>370</cp:revision>
  <cp:lastPrinted>2019-05-13T13:26:21Z</cp:lastPrinted>
  <dcterms:created xsi:type="dcterms:W3CDTF">2016-07-08T16:04:01Z</dcterms:created>
  <dcterms:modified xsi:type="dcterms:W3CDTF">2021-02-05T02:11:18Z</dcterms:modified>
</cp:coreProperties>
</file>